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Raleway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1086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b9a0b074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b9a0b074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d814cf7d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d814cf7d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7c5842123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7c5842123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5b15f0a3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5b15f0a3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2363054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2363054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251bb473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251bb473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b9a0b074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b9a0b074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965474a9_3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965474a9_3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251bb473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d251bb473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23630543_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23630543_1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353535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AI-Powered Nail Scan for Anemia Risk Detection</a:t>
            </a:r>
            <a:endParaRPr sz="530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TEAM: </a:t>
            </a:r>
            <a:r>
              <a:rPr lang="en" sz="1600">
                <a:solidFill>
                  <a:schemeClr val="dk2"/>
                </a:solidFill>
              </a:rPr>
              <a:t>H</a:t>
            </a:r>
            <a:r>
              <a:rPr lang="en" sz="2100">
                <a:solidFill>
                  <a:schemeClr val="dk2"/>
                </a:solidFill>
              </a:rPr>
              <a:t>emoScan</a:t>
            </a:r>
            <a:endParaRPr sz="31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subTitle" idx="1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3000" b="1">
                <a:solidFill>
                  <a:schemeClr val="dk1"/>
                </a:solidFill>
              </a:rPr>
              <a:t>Built With</a:t>
            </a:r>
            <a:endParaRPr sz="3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3000" b="1">
              <a:solidFill>
                <a:schemeClr val="dk1"/>
              </a:solidFill>
            </a:endParaRPr>
          </a:p>
        </p:txBody>
      </p:sp>
      <p:pic>
        <p:nvPicPr>
          <p:cNvPr id="147" name="Google Shape;147;p22"/>
          <p:cNvPicPr preferRelativeResize="0"/>
          <p:nvPr/>
        </p:nvPicPr>
        <p:blipFill rotWithShape="1">
          <a:blip r:embed="rId3">
            <a:alphaModFix/>
          </a:blip>
          <a:srcRect l="1729" t="6746" b="20862"/>
          <a:stretch/>
        </p:blipFill>
        <p:spPr>
          <a:xfrm>
            <a:off x="4488725" y="0"/>
            <a:ext cx="4655272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" name="Google Shape;148;p22"/>
          <p:cNvGrpSpPr/>
          <p:nvPr/>
        </p:nvGrpSpPr>
        <p:grpSpPr>
          <a:xfrm>
            <a:off x="4857602" y="257736"/>
            <a:ext cx="4135649" cy="4743317"/>
            <a:chOff x="6803275" y="395363"/>
            <a:chExt cx="2212050" cy="2537076"/>
          </a:xfrm>
        </p:grpSpPr>
        <p:pic>
          <p:nvPicPr>
            <p:cNvPr id="149" name="Google Shape;149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22" descr="Piece of duct tape sticking a note to the slide"/>
            <p:cNvPicPr preferRelativeResize="0"/>
            <p:nvPr/>
          </p:nvPicPr>
          <p:blipFill rotWithShape="1">
            <a:blip r:embed="rId5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" name="Google Shape;151;p2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0925" tIns="170925" rIns="170925" bIns="1709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2117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Python</a:t>
              </a:r>
              <a:endParaRPr sz="21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2117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PyTorch &amp; Torchvision</a:t>
              </a:r>
              <a:endParaRPr sz="21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2117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OpenCV</a:t>
              </a:r>
              <a:endParaRPr sz="21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2117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Pandas &amp; NumPy</a:t>
              </a:r>
              <a:endParaRPr sz="21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2117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Matplotlib &amp; Seaborn</a:t>
              </a:r>
              <a:endParaRPr sz="21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2117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PIL (Pillow)</a:t>
              </a:r>
              <a:endParaRPr sz="21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2117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Google Colab</a:t>
              </a:r>
              <a:endParaRPr sz="21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1200"/>
                </a:spcBef>
                <a:spcAft>
                  <a:spcPts val="1496"/>
                </a:spcAft>
                <a:buNone/>
              </a:pPr>
              <a:endParaRPr sz="21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52" name="Google Shape;152;p22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3" descr="Screen Shot 2015-11-20 at 9.47.21 AM.png"/>
          <p:cNvPicPr preferRelativeResize="0"/>
          <p:nvPr/>
        </p:nvPicPr>
        <p:blipFill rotWithShape="1">
          <a:blip r:embed="rId3">
            <a:alphaModFix/>
          </a:blip>
          <a:srcRect l="4413" r="4404"/>
          <a:stretch/>
        </p:blipFill>
        <p:spPr>
          <a:xfrm>
            <a:off x="0" y="-4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>
            <a:spLocks noGrp="1"/>
          </p:cNvSpPr>
          <p:nvPr>
            <p:ph type="title"/>
          </p:nvPr>
        </p:nvSpPr>
        <p:spPr>
          <a:xfrm>
            <a:off x="2409356" y="1780786"/>
            <a:ext cx="3627887" cy="13590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dirty="0"/>
              <a:t>Live Demo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565F8-FADC-867C-ED52-0F18E48D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2409" y="546888"/>
            <a:ext cx="6244200" cy="3835500"/>
          </a:xfrm>
        </p:spPr>
        <p:txBody>
          <a:bodyPr/>
          <a:lstStyle/>
          <a:p>
            <a:r>
              <a:rPr lang="en-US" dirty="0"/>
              <a:t>Thank you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7170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7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</a:rPr>
              <a:t>Basic Details of The Teams and problem statement </a:t>
            </a:r>
            <a:endParaRPr sz="2200">
              <a:solidFill>
                <a:schemeClr val="dk2"/>
              </a:solidFill>
            </a:endParaRPr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1"/>
          </p:nvPr>
        </p:nvSpPr>
        <p:spPr>
          <a:xfrm>
            <a:off x="2371725" y="1353525"/>
            <a:ext cx="6331500" cy="3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solidFill>
                  <a:schemeClr val="dk2"/>
                </a:solidFill>
              </a:rPr>
              <a:t>Project Name: Hemo_Scan</a:t>
            </a:r>
            <a:endParaRPr sz="14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dirty="0">
                <a:solidFill>
                  <a:schemeClr val="dk2"/>
                </a:solidFill>
              </a:rPr>
              <a:t>“AI-powered nail scan for anemia risk detection”</a:t>
            </a:r>
            <a:endParaRPr sz="14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2"/>
                </a:solidFill>
              </a:rPr>
              <a:t> Team name :HemoScan</a:t>
            </a:r>
            <a:endParaRPr sz="14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2"/>
                </a:solidFill>
              </a:rPr>
              <a:t>Team Members name : </a:t>
            </a:r>
            <a:endParaRPr sz="14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2"/>
                </a:solidFill>
              </a:rPr>
              <a:t>Fatima Ahsan </a:t>
            </a:r>
            <a:endParaRPr sz="14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2"/>
                </a:solidFill>
              </a:rPr>
              <a:t>Mariam Saad </a:t>
            </a:r>
            <a:endParaRPr sz="14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2"/>
                </a:solidFill>
              </a:rPr>
              <a:t>Aiman Rasheed </a:t>
            </a:r>
            <a:endParaRPr sz="14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 dirty="0">
                <a:solidFill>
                  <a:schemeClr val="dk2"/>
                </a:solidFill>
              </a:rPr>
              <a:t>Iqra shahzad </a:t>
            </a:r>
            <a:endParaRPr sz="1400" dirty="0">
              <a:solidFill>
                <a:schemeClr val="dk2"/>
              </a:solidFill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817775" cy="181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title" idx="4294967295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dk1"/>
                </a:solidFill>
              </a:rPr>
              <a:t>Inspiration</a:t>
            </a:r>
            <a:endParaRPr sz="3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sz="3600">
              <a:solidFill>
                <a:schemeClr val="dk1"/>
              </a:solidFill>
            </a:endParaRPr>
          </a:p>
        </p:txBody>
      </p:sp>
      <p:sp>
        <p:nvSpPr>
          <p:cNvPr id="86" name="Google Shape;86;p15"/>
          <p:cNvSpPr txBox="1">
            <a:spLocks noGrp="1"/>
          </p:cNvSpPr>
          <p:nvPr>
            <p:ph type="title" idx="4294967295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b="0" dirty="0">
                <a:latin typeface="Lato"/>
                <a:ea typeface="Lato"/>
                <a:cs typeface="Lato"/>
                <a:sym typeface="Lato"/>
              </a:rPr>
              <a:t>•Anemia is one of the most common health conditions worldwide.</a:t>
            </a:r>
            <a:endParaRPr sz="1800" b="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b="0" dirty="0">
                <a:latin typeface="Lato"/>
                <a:ea typeface="Lato"/>
                <a:cs typeface="Lato"/>
                <a:sym typeface="Lato"/>
              </a:rPr>
              <a:t>• Many people don’t know they have it – it often goes undiagnosed.</a:t>
            </a:r>
            <a:endParaRPr sz="1800" b="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b="0" dirty="0">
                <a:latin typeface="Lato"/>
                <a:ea typeface="Lato"/>
                <a:cs typeface="Lato"/>
                <a:sym typeface="Lato"/>
              </a:rPr>
              <a:t>• We wanted to build an easy, accessible, and non-invasive way to help people check anemia risk.</a:t>
            </a:r>
            <a:endParaRPr sz="1800" b="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 b="0" dirty="0">
                <a:latin typeface="Lato"/>
                <a:ea typeface="Lato"/>
                <a:cs typeface="Lato"/>
                <a:sym typeface="Lato"/>
              </a:rPr>
              <a:t> </a:t>
            </a:r>
            <a:endParaRPr sz="1800" b="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1800" b="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2850" y="2167700"/>
            <a:ext cx="2739450" cy="219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What It Does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5" name="Google Shape;95;p16"/>
          <p:cNvSpPr txBox="1">
            <a:spLocks noGrp="1"/>
          </p:cNvSpPr>
          <p:nvPr>
            <p:ph type="body" idx="4294967295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aleway"/>
              <a:buChar char="➔"/>
            </a:pPr>
            <a:r>
              <a:rPr lang="en" sz="1500" b="1">
                <a:latin typeface="Raleway"/>
                <a:ea typeface="Raleway"/>
                <a:cs typeface="Raleway"/>
                <a:sym typeface="Raleway"/>
              </a:rPr>
              <a:t>Takes a simple photo of fingernails.</a:t>
            </a:r>
            <a:endParaRPr sz="15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aleway"/>
              <a:buChar char="➔"/>
            </a:pPr>
            <a:r>
              <a:rPr lang="en" sz="1500" b="1">
                <a:latin typeface="Raleway"/>
                <a:ea typeface="Raleway"/>
                <a:cs typeface="Raleway"/>
                <a:sym typeface="Raleway"/>
              </a:rPr>
              <a:t> AI model predicts:</a:t>
            </a:r>
            <a:endParaRPr sz="15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aleway"/>
              <a:buChar char="➔"/>
            </a:pPr>
            <a:r>
              <a:rPr lang="en" sz="1500" b="1">
                <a:latin typeface="Raleway"/>
                <a:ea typeface="Raleway"/>
                <a:cs typeface="Raleway"/>
                <a:sym typeface="Raleway"/>
              </a:rPr>
              <a:t> Class: Anemic / Borderline / Normal</a:t>
            </a:r>
            <a:endParaRPr sz="15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aleway"/>
              <a:buChar char="➔"/>
            </a:pPr>
            <a:r>
              <a:rPr lang="en" sz="1500" b="1">
                <a:latin typeface="Raleway"/>
                <a:ea typeface="Raleway"/>
                <a:cs typeface="Raleway"/>
                <a:sym typeface="Raleway"/>
              </a:rPr>
              <a:t>Hemoglobin estimate (Hb g/dL)</a:t>
            </a:r>
            <a:endParaRPr sz="15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aleway"/>
              <a:buChar char="➔"/>
            </a:pPr>
            <a:r>
              <a:rPr lang="en" sz="1500" b="1">
                <a:latin typeface="Raleway"/>
                <a:ea typeface="Raleway"/>
                <a:cs typeface="Raleway"/>
                <a:sym typeface="Raleway"/>
              </a:rPr>
              <a:t>Risk level (High, Medium, Low)</a:t>
            </a:r>
            <a:endParaRPr sz="15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aleway"/>
              <a:buChar char="➔"/>
            </a:pPr>
            <a:r>
              <a:rPr lang="en" sz="1500" b="1">
                <a:latin typeface="Raleway"/>
                <a:ea typeface="Raleway"/>
                <a:cs typeface="Raleway"/>
                <a:sym typeface="Raleway"/>
              </a:rPr>
              <a:t>Shows Grad-CAM heatmaps to explain what the model focused on.</a:t>
            </a:r>
            <a:endParaRPr sz="15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00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283100" y="712150"/>
            <a:ext cx="42888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How We Built It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17"/>
          <p:cNvGrpSpPr/>
          <p:nvPr/>
        </p:nvGrpSpPr>
        <p:grpSpPr>
          <a:xfrm>
            <a:off x="4797508" y="188742"/>
            <a:ext cx="4195816" cy="4812325"/>
            <a:chOff x="6803275" y="395363"/>
            <a:chExt cx="2212050" cy="2537076"/>
          </a:xfrm>
        </p:grpSpPr>
        <p:pic>
          <p:nvPicPr>
            <p:cNvPr id="102" name="Google Shape;102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17" descr="Piece of duct tape sticking a note to the slide"/>
            <p:cNvPicPr preferRelativeResize="0"/>
            <p:nvPr/>
          </p:nvPicPr>
          <p:blipFill rotWithShape="1">
            <a:blip r:embed="rId4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" name="Google Shape;104;p1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3425" tIns="173425" rIns="173425" bIns="173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455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Dataset of fingernail images with Hb values.</a:t>
              </a:r>
              <a:endParaRPr sz="1455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455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Preprocessing and augmentation for better generalization.</a:t>
              </a:r>
              <a:endParaRPr sz="1455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455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Model: MobileNetV3 with two outputs:</a:t>
              </a:r>
              <a:endParaRPr sz="1455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455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Classification head (Anemia classes).</a:t>
              </a:r>
              <a:endParaRPr sz="1455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455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 Regression head (Hb value).</a:t>
              </a:r>
              <a:endParaRPr sz="1455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455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Trained on Google Colab (GPU).</a:t>
              </a:r>
              <a:endParaRPr sz="1455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1200"/>
                </a:spcBef>
                <a:spcAft>
                  <a:spcPts val="1517"/>
                </a:spcAft>
                <a:buNone/>
              </a:pPr>
              <a:endParaRPr sz="1455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Challenges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2" name="Google Shape;112;p18"/>
          <p:cNvSpPr txBox="1">
            <a:spLocks noGrp="1"/>
          </p:cNvSpPr>
          <p:nvPr>
            <p:ph type="body" idx="4294967295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➔"/>
            </a:pPr>
            <a:r>
              <a:rPr lang="en" sz="1600" dirty="0">
                <a:latin typeface="Raleway"/>
                <a:ea typeface="Raleway"/>
                <a:cs typeface="Raleway"/>
                <a:sym typeface="Raleway"/>
              </a:rPr>
              <a:t>Small dataset → hard to get high accuracy.</a:t>
            </a:r>
            <a:endParaRPr sz="1600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➔"/>
            </a:pPr>
            <a:r>
              <a:rPr lang="en" sz="1600" dirty="0">
                <a:latin typeface="Raleway"/>
                <a:ea typeface="Raleway"/>
                <a:cs typeface="Raleway"/>
                <a:sym typeface="Raleway"/>
              </a:rPr>
              <a:t>Class imbalance (more samples of some classes).</a:t>
            </a:r>
            <a:endParaRPr sz="1500" dirty="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2"/>
                </a:solidFill>
              </a:rPr>
              <a:t>Accomplishments</a:t>
            </a:r>
            <a:endParaRPr sz="2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400" b="0">
              <a:solidFill>
                <a:schemeClr val="dk2"/>
              </a:solidFill>
            </a:endParaRPr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r="39660"/>
          <a:stretch/>
        </p:blipFill>
        <p:spPr>
          <a:xfrm>
            <a:off x="4488725" y="0"/>
            <a:ext cx="465527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9" name="Google Shape;119;p19"/>
          <p:cNvGrpSpPr/>
          <p:nvPr/>
        </p:nvGrpSpPr>
        <p:grpSpPr>
          <a:xfrm>
            <a:off x="5324274" y="792449"/>
            <a:ext cx="3669570" cy="4208501"/>
            <a:chOff x="6803275" y="395363"/>
            <a:chExt cx="2212050" cy="2537076"/>
          </a:xfrm>
        </p:grpSpPr>
        <p:pic>
          <p:nvPicPr>
            <p:cNvPr id="120" name="Google Shape;120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" name="Google Shape;121;p19" descr="Piece of duct tape sticking a note to the slide"/>
            <p:cNvPicPr preferRelativeResize="0"/>
            <p:nvPr/>
          </p:nvPicPr>
          <p:blipFill rotWithShape="1">
            <a:blip r:embed="rId5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2" name="Google Shape;122;p19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1650" tIns="151650" rIns="151650" bIns="15165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lang="en" sz="1522" b="1" dirty="0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Built a working prototype that detects anemia risk from nails.</a:t>
              </a:r>
              <a:endParaRPr sz="1522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522" b="1" dirty="0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Achieved reasonable accuracy with a small dataset.</a:t>
              </a:r>
              <a:endParaRPr sz="1522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522" b="1" dirty="0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Visual explanations using Grad-CAM.</a:t>
              </a:r>
              <a:endParaRPr sz="1522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522" b="1" dirty="0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Designed with accessibility in mind.</a:t>
              </a:r>
              <a:endParaRPr sz="1522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522" b="1" dirty="0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  <a:endParaRPr sz="1522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1200"/>
                </a:spcBef>
                <a:spcAft>
                  <a:spcPts val="1327"/>
                </a:spcAft>
                <a:buNone/>
              </a:pPr>
              <a:endParaRPr sz="1522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5504450" y="742225"/>
            <a:ext cx="3639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accent5"/>
                </a:solidFill>
              </a:rPr>
              <a:t> What We Learned</a:t>
            </a: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000"/>
              </a:spcAft>
              <a:buNone/>
            </a:pPr>
            <a:endParaRPr sz="2400" b="0"/>
          </a:p>
        </p:txBody>
      </p:sp>
      <p:grpSp>
        <p:nvGrpSpPr>
          <p:cNvPr id="128" name="Google Shape;128;p20"/>
          <p:cNvGrpSpPr/>
          <p:nvPr/>
        </p:nvGrpSpPr>
        <p:grpSpPr>
          <a:xfrm>
            <a:off x="766846" y="-1"/>
            <a:ext cx="4135649" cy="4743317"/>
            <a:chOff x="6803275" y="395363"/>
            <a:chExt cx="2212050" cy="2537076"/>
          </a:xfrm>
        </p:grpSpPr>
        <p:pic>
          <p:nvPicPr>
            <p:cNvPr id="129" name="Google Shape;129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0" name="Google Shape;130;p20" descr="Piece of duct tape sticking a note to the slide"/>
            <p:cNvPicPr preferRelativeResize="0"/>
            <p:nvPr/>
          </p:nvPicPr>
          <p:blipFill rotWithShape="1">
            <a:blip r:embed="rId4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Google Shape;131;p20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0925" tIns="170925" rIns="170925" bIns="1709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517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•Data quality and balance are critical in medical AI.</a:t>
              </a:r>
              <a:endParaRPr sz="15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517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Combining classification + regression helps give richer predictions.</a:t>
              </a:r>
              <a:endParaRPr sz="15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517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• Explainable AI (Grad-CAM) builds trust in health-related models.</a:t>
              </a:r>
              <a:endParaRPr sz="15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517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  <a:endParaRPr sz="15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1200"/>
                </a:spcBef>
                <a:spcAft>
                  <a:spcPts val="1496"/>
                </a:spcAft>
                <a:buNone/>
              </a:pPr>
              <a:endParaRPr sz="1517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1" descr="Screen Shot 2015-11-19 at 11.46.25 PM.png"/>
          <p:cNvPicPr preferRelativeResize="0"/>
          <p:nvPr/>
        </p:nvPicPr>
        <p:blipFill rotWithShape="1">
          <a:blip r:embed="rId3">
            <a:alphaModFix/>
          </a:blip>
          <a:srcRect l="26143" r="26148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 txBox="1">
            <a:spLocks noGrp="1"/>
          </p:cNvSpPr>
          <p:nvPr>
            <p:ph type="body" idx="1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3000" b="1">
                <a:solidFill>
                  <a:schemeClr val="dk1"/>
                </a:solidFill>
              </a:rPr>
              <a:t>What’s Next</a:t>
            </a:r>
            <a:endParaRPr sz="30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endParaRPr sz="3000" b="1">
              <a:solidFill>
                <a:schemeClr val="dk1"/>
              </a:solidFill>
            </a:endParaRPr>
          </a:p>
        </p:txBody>
      </p:sp>
      <p:grpSp>
        <p:nvGrpSpPr>
          <p:cNvPr id="138" name="Google Shape;138;p21"/>
          <p:cNvGrpSpPr/>
          <p:nvPr/>
        </p:nvGrpSpPr>
        <p:grpSpPr>
          <a:xfrm>
            <a:off x="135434" y="136692"/>
            <a:ext cx="4241385" cy="4864589"/>
            <a:chOff x="6803275" y="395363"/>
            <a:chExt cx="2212050" cy="2537076"/>
          </a:xfrm>
        </p:grpSpPr>
        <p:pic>
          <p:nvPicPr>
            <p:cNvPr id="139" name="Google Shape;139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21" descr="Piece of duct tape sticking a note to the slide"/>
            <p:cNvPicPr preferRelativeResize="0"/>
            <p:nvPr/>
          </p:nvPicPr>
          <p:blipFill rotWithShape="1">
            <a:blip r:embed="rId5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1" name="Google Shape;141;p21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5300" tIns="175300" rIns="175300" bIns="17530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7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• Collect a larger, more diverse dataset.</a:t>
              </a:r>
              <a:endParaRPr sz="1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7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• Improve accuracy with better training strategies.</a:t>
              </a:r>
              <a:endParaRPr sz="1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7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• Build a mobile/web app for real-time scanning.</a:t>
              </a:r>
              <a:endParaRPr sz="1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7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• Collaborate with healthcare experts for validation.</a:t>
              </a:r>
              <a:endParaRPr sz="1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1200"/>
                </a:spcBef>
                <a:spcAft>
                  <a:spcPts val="1534"/>
                </a:spcAft>
                <a:buNone/>
              </a:pPr>
              <a:endParaRPr sz="1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358</Words>
  <Application>Microsoft Office PowerPoint</Application>
  <PresentationFormat>On-screen Show (16:9)</PresentationFormat>
  <Paragraphs>59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Raleway</vt:lpstr>
      <vt:lpstr>Arial</vt:lpstr>
      <vt:lpstr>Lato</vt:lpstr>
      <vt:lpstr>Swiss</vt:lpstr>
      <vt:lpstr>AI-Powered Nail Scan for Anemia Risk Detection</vt:lpstr>
      <vt:lpstr>Basic Details of The Teams and problem statement </vt:lpstr>
      <vt:lpstr>Inspiration </vt:lpstr>
      <vt:lpstr>PowerPoint Presentation</vt:lpstr>
      <vt:lpstr>How We Built It </vt:lpstr>
      <vt:lpstr>PowerPoint Presentation</vt:lpstr>
      <vt:lpstr>Accomplishments </vt:lpstr>
      <vt:lpstr> What We Learned </vt:lpstr>
      <vt:lpstr>PowerPoint Presentation</vt:lpstr>
      <vt:lpstr>PowerPoint Presentation</vt:lpstr>
      <vt:lpstr>Live Demo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HP</cp:lastModifiedBy>
  <cp:revision>1</cp:revision>
  <dcterms:modified xsi:type="dcterms:W3CDTF">2025-09-07T10:04:00Z</dcterms:modified>
</cp:coreProperties>
</file>